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0" r:id="rId2"/>
    <p:sldId id="284" r:id="rId3"/>
    <p:sldId id="285" r:id="rId4"/>
    <p:sldId id="286" r:id="rId5"/>
    <p:sldId id="287" r:id="rId6"/>
    <p:sldId id="288" r:id="rId7"/>
    <p:sldId id="317" r:id="rId8"/>
    <p:sldId id="290" r:id="rId9"/>
    <p:sldId id="291" r:id="rId10"/>
    <p:sldId id="292" r:id="rId11"/>
    <p:sldId id="294" r:id="rId12"/>
    <p:sldId id="295" r:id="rId13"/>
    <p:sldId id="296" r:id="rId14"/>
    <p:sldId id="297" r:id="rId15"/>
    <p:sldId id="298" r:id="rId16"/>
    <p:sldId id="293" r:id="rId17"/>
    <p:sldId id="299" r:id="rId18"/>
    <p:sldId id="300" r:id="rId19"/>
    <p:sldId id="301" r:id="rId20"/>
    <p:sldId id="315" r:id="rId21"/>
    <p:sldId id="316" r:id="rId22"/>
    <p:sldId id="302" r:id="rId23"/>
    <p:sldId id="303" r:id="rId24"/>
    <p:sldId id="304" r:id="rId25"/>
    <p:sldId id="305" r:id="rId26"/>
    <p:sldId id="310" r:id="rId27"/>
    <p:sldId id="311" r:id="rId28"/>
    <p:sldId id="312" r:id="rId29"/>
    <p:sldId id="313" r:id="rId30"/>
    <p:sldId id="314" r:id="rId31"/>
    <p:sldId id="319" r:id="rId32"/>
    <p:sldId id="307" r:id="rId33"/>
    <p:sldId id="308" r:id="rId34"/>
    <p:sldId id="318" r:id="rId35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" initials="u" lastIdx="8" clrIdx="0">
    <p:extLst>
      <p:ext uri="{19B8F6BF-5375-455C-9EA6-DF929625EA0E}">
        <p15:presenceInfo xmlns:p15="http://schemas.microsoft.com/office/powerpoint/2012/main" userId="JAM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2"/>
    <a:srgbClr val="210F01"/>
    <a:srgbClr val="391A01"/>
    <a:srgbClr val="DCF2FC"/>
    <a:srgbClr val="C6EAFA"/>
    <a:srgbClr val="98D9F6"/>
    <a:srgbClr val="D6F7FA"/>
    <a:srgbClr val="A8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75176" autoAdjust="0"/>
  </p:normalViewPr>
  <p:slideViewPr>
    <p:cSldViewPr snapToGrid="0">
      <p:cViewPr varScale="1">
        <p:scale>
          <a:sx n="114" d="100"/>
          <a:sy n="114" d="100"/>
        </p:scale>
        <p:origin x="39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C19AC-DBD2-402D-9EBD-825134836A12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43294-8E00-436C-BF4A-697AC4F1A4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753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CA56D0-CD53-419C-99F5-6BE678608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84B6FB8-FA1E-457F-9FF9-425AF6B96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B3E16E-3C3D-4291-B68E-CF0551C33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152C0E-C9E2-4E06-B4F9-FB3587BB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C2D0BD-D84E-402A-A265-64301491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8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E628BB-A8D8-4A70-B8E6-9ED005B0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2A2D269-6B69-4041-9F0D-A69B3AC1A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B7FDFF-840E-40BC-878E-FE548A44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02B7BCD-255F-49A8-BBDC-03942C27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156E2D1-0770-4DB7-A875-79B306A9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818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94B3B14-BB20-4573-AE69-43133E77B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A89DC54-97F4-43F5-AD58-5DDFABD1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D3C2B2-41DE-41C3-AC18-465AD527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090FD6-CDA8-4D03-AC0D-23CCF51A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3ACAFD-CFB7-44DC-A7C8-B0A7CE69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538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07435" y="102287"/>
            <a:ext cx="10849205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1" hangingPunct="1">
              <a:spcBef>
                <a:spcPct val="0"/>
              </a:spcBef>
              <a:buNone/>
              <a:defRPr lang="ko-KR" altLang="en-US" sz="2800" kern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3DE7-5BFF-48FE-A920-B1626C124055}" type="datetime1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168341" y="6458546"/>
            <a:ext cx="2844800" cy="365125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/ 38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7" y="95283"/>
            <a:ext cx="2663891" cy="7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8B054B-5531-4113-9D31-CCD60EF2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4A4946-F639-4CED-B330-5FB3E0F46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D967C0-945C-4C48-AEA9-A9F2407C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9970E4-3CB6-44EC-A382-DD833F75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7C4D58-BEF2-4ABD-B073-12C4DF0D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300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E55CEF-69AA-4C14-A3FE-33545B64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521F2E8-F8F8-41E8-9787-600235080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2ABFCCC-98BC-477B-BC2D-FF84C682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029F5C-41AD-4969-87DC-67EA35F6B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BDF520-DB57-475C-9899-B12B59F5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36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7AA8D4-1F13-42C8-A5FB-E202B123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8C3EE1-EBCC-4053-BF8F-B545D3C6A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ED70507-7003-40EF-B947-066FC851A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FAFBE4-ACBC-4C81-A78F-26F6C38A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E3771A-58B9-4808-A37B-D3DA8462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4D4C928-9D4D-4B9D-9A1B-2F66E921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6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06390E-6505-45D9-9295-3309AF69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E80EC1-99EC-4EB5-A5F7-7C42D35A6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E30906-F4E3-4BF3-BDDD-50EB775FE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F440925-12CD-4A05-863F-D8CE4829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C6FA905-8B56-4DAA-8B46-9BB748D30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4C7B119-9ECC-4F10-9EB2-B1379E58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27BB0AC-33BF-49F5-8CD4-AEE4F6D3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A7682D8-1F8C-44BA-A555-1700368D9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8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45363F-D83F-42C9-9D09-9731512F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4D18332-061E-47EB-87F4-AB7AA12B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19ED550-7ADD-431B-B44E-054203AF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B02715-BDCF-4A9C-AD5F-E247608B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033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A516DEC-9B34-48D5-ACE6-9E46AA75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EB64B2B-8053-49DD-9523-B2843BB2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4A06A0-1C72-49F1-BEA6-3C2B473F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48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F247A7-4D9A-42C9-A23E-FEDD3FA8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26D93B-0F4C-4064-8A0E-34DF4778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EFAE9BD-9FDA-42DA-BC75-2F3DB370D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BC8FC28-12F2-4EDC-90E8-4B59DCCB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2600083-7D1E-4FF3-A001-735EE59C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A0F251C-5ADE-4989-8A79-B8B572EC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5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1B3412-2ECB-4BB5-9C7C-8020C8E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8C08AE8-8CC4-4709-A130-0AB54E7C7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7420E34-6D01-47E7-9151-A54B8D7A8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92997D0-76F9-4761-A849-3B03BE34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DF2F79-C2CD-423A-B706-083166E9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594056-EC96-46D5-9B6F-FFF00683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74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9B65CA-83A8-421B-ADDD-C1C0AB3D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137CBF-F8AF-4425-AD47-54F0EBDE6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8BF3DD-2A76-4CCE-9322-85AB01253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7F8B1-4F4F-4C33-BB1E-F79604D987A7}" type="datetimeFigureOut">
              <a:rPr lang="ko-KR" altLang="en-US" smtClean="0"/>
              <a:t>31/12/20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33B45F-5076-4E00-B01D-80C20EA2B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3178E1-5AA3-4441-A96F-C810FF89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1D580-D358-4815-B697-F4C25C870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05F9709-467F-4F22-B026-901BCE51C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FF25E42-C866-46BC-B7D8-626148458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57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6EEE30-D5FA-40D4-A3CC-CD107869F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3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BC9EB14-9F01-436E-A5FB-552655371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2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6C09C9E-5C0C-45CA-A1CC-24E5F1C02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D76A5D8-6A40-4ADB-AF30-E59A8043D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9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13ACD66-46E6-45A6-84EC-D9113AB0E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03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CF8C3F4-E41D-4E20-9F02-A03D3D891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DDA09AB-A89F-472D-A70B-B3507FFC0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2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5DB8B16-89BF-4DA2-A637-D168E94F2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5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505E49-1B6F-4C1F-8B2A-9C5DD532E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3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98E09EE-E024-4404-88D1-BCE3CE3A0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A255AE5-7A27-4ED0-B332-752FDC681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48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C96DB9E-DBCF-44BC-A99C-6A03FEB13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0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E39A11-9FBA-4BFA-911A-072589448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7FD1854-6721-4D51-97E1-D356024C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33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71B5673-1EEC-4F53-AAD8-4F7D87182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93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2778829-A869-4771-A7A4-5A8220811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3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86FDCF5-CBD6-4F61-B2A1-3576B4C4E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7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01233BA-288C-410C-B440-A9E1842C8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65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BC54CC5-8C23-477F-943F-7A2751134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C0B2507-0AF4-4E10-BD59-BF050E753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D2C644A-35FE-4EF0-89FE-03E13995D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5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589290A-FECD-41C8-95F7-D4D3BA0D7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4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ED81295-EA21-44AC-96A9-8621CB69C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2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2DC3F1-5643-4E19-8874-C1ACCA2A0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58A59E3-3B3A-4904-B758-19A2250EE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23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9BDC3AF-8AB4-4F7A-B1B8-5AD16FA17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0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9F2E9E3-0DA0-4DAE-9D36-71AD7CC8B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9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6A277F5-FED0-4133-8379-53D85FFF7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D5B18DB-291F-48B5-B77E-DB7B27689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156EF33-A43B-4150-97A9-8C0A12677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8B43FBD-2FDC-4D12-A3A0-6E6C02782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1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F6A38B1-3153-423A-BB8F-B2FD08C8E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37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5949</TotalTime>
  <Words>0</Words>
  <Application>Microsoft Office PowerPoint</Application>
  <PresentationFormat>와이드스크린</PresentationFormat>
  <Paragraphs>0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8" baseType="lpstr">
      <vt:lpstr>HY견고딕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248</cp:revision>
  <cp:lastPrinted>2020-10-05T23:18:15Z</cp:lastPrinted>
  <dcterms:created xsi:type="dcterms:W3CDTF">2020-05-29T04:14:00Z</dcterms:created>
  <dcterms:modified xsi:type="dcterms:W3CDTF">2020-11-12T06:33:01Z</dcterms:modified>
</cp:coreProperties>
</file>